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D08F7-922C-43D6-A1D7-2B7DB4A9B690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24E-80ED-48F0-8C1A-80E9D0BC9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D08F7-922C-43D6-A1D7-2B7DB4A9B690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24E-80ED-48F0-8C1A-80E9D0BC9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95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D08F7-922C-43D6-A1D7-2B7DB4A9B690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24E-80ED-48F0-8C1A-80E9D0BC9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974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D08F7-922C-43D6-A1D7-2B7DB4A9B690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24E-80ED-48F0-8C1A-80E9D0BC9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231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D08F7-922C-43D6-A1D7-2B7DB4A9B690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24E-80ED-48F0-8C1A-80E9D0BC9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023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D08F7-922C-43D6-A1D7-2B7DB4A9B690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24E-80ED-48F0-8C1A-80E9D0BC9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064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D08F7-922C-43D6-A1D7-2B7DB4A9B690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24E-80ED-48F0-8C1A-80E9D0BC9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560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D08F7-922C-43D6-A1D7-2B7DB4A9B690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24E-80ED-48F0-8C1A-80E9D0BC9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44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D08F7-922C-43D6-A1D7-2B7DB4A9B690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24E-80ED-48F0-8C1A-80E9D0BC9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264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D08F7-922C-43D6-A1D7-2B7DB4A9B690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24E-80ED-48F0-8C1A-80E9D0BC9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697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D08F7-922C-43D6-A1D7-2B7DB4A9B690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724E-80ED-48F0-8C1A-80E9D0BC9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694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D08F7-922C-43D6-A1D7-2B7DB4A9B690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F724E-80ED-48F0-8C1A-80E9D0BC9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883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14659"/>
            <a:ext cx="12392167" cy="697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771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6516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356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Geniş ekran</PresentationFormat>
  <Paragraphs>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Büşra Şahin (Topkon)</dc:creator>
  <cp:lastModifiedBy>Büşra Şahin (Topkon)</cp:lastModifiedBy>
  <cp:revision>1</cp:revision>
  <dcterms:created xsi:type="dcterms:W3CDTF">2023-01-16T13:00:13Z</dcterms:created>
  <dcterms:modified xsi:type="dcterms:W3CDTF">2023-01-16T13:01:05Z</dcterms:modified>
</cp:coreProperties>
</file>